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4"/>
  </p:notesMasterIdLst>
  <p:sldIdLst>
    <p:sldId id="256" r:id="rId2"/>
    <p:sldId id="257" r:id="rId3"/>
    <p:sldId id="258" r:id="rId4"/>
    <p:sldId id="259" r:id="rId5"/>
    <p:sldId id="260" r:id="rId6"/>
    <p:sldId id="261" r:id="rId7"/>
    <p:sldId id="264" r:id="rId8"/>
    <p:sldId id="262" r:id="rId9"/>
    <p:sldId id="263"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548" autoAdjust="0"/>
    <p:restoredTop sz="94660"/>
  </p:normalViewPr>
  <p:slideViewPr>
    <p:cSldViewPr>
      <p:cViewPr varScale="1">
        <p:scale>
          <a:sx n="50" d="100"/>
          <a:sy n="50" d="100"/>
        </p:scale>
        <p:origin x="-966"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A3C353-D7CA-45C2-8636-11B5C2D5AC27}" type="datetimeFigureOut">
              <a:rPr lang="en-NZ" smtClean="0"/>
              <a:t>14/06/2013</a:t>
            </a:fld>
            <a:endParaRPr lang="en-NZ"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0A7CA9-3322-42E3-A289-3995D3B55485}" type="slidenum">
              <a:rPr lang="en-NZ" smtClean="0"/>
              <a:t>‹#›</a:t>
            </a:fld>
            <a:endParaRPr lang="en-NZ" dirty="0"/>
          </a:p>
        </p:txBody>
      </p:sp>
    </p:spTree>
    <p:extLst>
      <p:ext uri="{BB962C8B-B14F-4D97-AF65-F5344CB8AC3E}">
        <p14:creationId xmlns:p14="http://schemas.microsoft.com/office/powerpoint/2010/main" val="4130782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30A7CA9-3322-42E3-A289-3995D3B55485}" type="slidenum">
              <a:rPr lang="en-NZ" smtClean="0"/>
              <a:t>11</a:t>
            </a:fld>
            <a:endParaRPr lang="en-NZ" dirty="0"/>
          </a:p>
        </p:txBody>
      </p:sp>
    </p:spTree>
    <p:extLst>
      <p:ext uri="{BB962C8B-B14F-4D97-AF65-F5344CB8AC3E}">
        <p14:creationId xmlns:p14="http://schemas.microsoft.com/office/powerpoint/2010/main" val="2740247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EBDAD558-CB7E-449B-8B66-4070BC303660}" type="datetimeFigureOut">
              <a:rPr lang="en-NZ" smtClean="0"/>
              <a:t>14/06/2013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6B70DB7-1125-40E3-892D-4C6937D54632}" type="slidenum">
              <a:rPr lang="en-NZ" smtClean="0"/>
              <a:t>‹#›</a:t>
            </a:fld>
            <a:endParaRPr lang="en-NZ" dirty="0"/>
          </a:p>
        </p:txBody>
      </p:sp>
    </p:spTree>
    <p:extLst>
      <p:ext uri="{BB962C8B-B14F-4D97-AF65-F5344CB8AC3E}">
        <p14:creationId xmlns:p14="http://schemas.microsoft.com/office/powerpoint/2010/main" val="29308735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BDAD558-CB7E-449B-8B66-4070BC303660}" type="datetimeFigureOut">
              <a:rPr lang="en-NZ" smtClean="0"/>
              <a:t>14/06/2013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6B70DB7-1125-40E3-892D-4C6937D54632}" type="slidenum">
              <a:rPr lang="en-NZ" smtClean="0"/>
              <a:t>‹#›</a:t>
            </a:fld>
            <a:endParaRPr lang="en-NZ" dirty="0"/>
          </a:p>
        </p:txBody>
      </p:sp>
    </p:spTree>
    <p:extLst>
      <p:ext uri="{BB962C8B-B14F-4D97-AF65-F5344CB8AC3E}">
        <p14:creationId xmlns:p14="http://schemas.microsoft.com/office/powerpoint/2010/main" val="184362056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BDAD558-CB7E-449B-8B66-4070BC303660}" type="datetimeFigureOut">
              <a:rPr lang="en-NZ" smtClean="0"/>
              <a:t>14/06/2013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6B70DB7-1125-40E3-892D-4C6937D54632}" type="slidenum">
              <a:rPr lang="en-NZ" smtClean="0"/>
              <a:t>‹#›</a:t>
            </a:fld>
            <a:endParaRPr lang="en-NZ" dirty="0"/>
          </a:p>
        </p:txBody>
      </p:sp>
    </p:spTree>
    <p:extLst>
      <p:ext uri="{BB962C8B-B14F-4D97-AF65-F5344CB8AC3E}">
        <p14:creationId xmlns:p14="http://schemas.microsoft.com/office/powerpoint/2010/main" val="17466540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BDAD558-CB7E-449B-8B66-4070BC303660}" type="datetimeFigureOut">
              <a:rPr lang="en-NZ" smtClean="0"/>
              <a:t>14/06/2013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6B70DB7-1125-40E3-892D-4C6937D54632}" type="slidenum">
              <a:rPr lang="en-NZ" smtClean="0"/>
              <a:t>‹#›</a:t>
            </a:fld>
            <a:endParaRPr lang="en-NZ" dirty="0"/>
          </a:p>
        </p:txBody>
      </p:sp>
    </p:spTree>
    <p:extLst>
      <p:ext uri="{BB962C8B-B14F-4D97-AF65-F5344CB8AC3E}">
        <p14:creationId xmlns:p14="http://schemas.microsoft.com/office/powerpoint/2010/main" val="4807183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DAD558-CB7E-449B-8B66-4070BC303660}" type="datetimeFigureOut">
              <a:rPr lang="en-NZ" smtClean="0"/>
              <a:t>14/06/2013</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6B70DB7-1125-40E3-892D-4C6937D54632}" type="slidenum">
              <a:rPr lang="en-NZ" smtClean="0"/>
              <a:t>‹#›</a:t>
            </a:fld>
            <a:endParaRPr lang="en-NZ" dirty="0"/>
          </a:p>
        </p:txBody>
      </p:sp>
    </p:spTree>
    <p:extLst>
      <p:ext uri="{BB962C8B-B14F-4D97-AF65-F5344CB8AC3E}">
        <p14:creationId xmlns:p14="http://schemas.microsoft.com/office/powerpoint/2010/main" val="404712149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EBDAD558-CB7E-449B-8B66-4070BC303660}" type="datetimeFigureOut">
              <a:rPr lang="en-NZ" smtClean="0"/>
              <a:t>14/06/2013</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F6B70DB7-1125-40E3-892D-4C6937D54632}" type="slidenum">
              <a:rPr lang="en-NZ" smtClean="0"/>
              <a:t>‹#›</a:t>
            </a:fld>
            <a:endParaRPr lang="en-NZ" dirty="0"/>
          </a:p>
        </p:txBody>
      </p:sp>
    </p:spTree>
    <p:extLst>
      <p:ext uri="{BB962C8B-B14F-4D97-AF65-F5344CB8AC3E}">
        <p14:creationId xmlns:p14="http://schemas.microsoft.com/office/powerpoint/2010/main" val="417351986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EBDAD558-CB7E-449B-8B66-4070BC303660}" type="datetimeFigureOut">
              <a:rPr lang="en-NZ" smtClean="0"/>
              <a:t>14/06/2013</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F6B70DB7-1125-40E3-892D-4C6937D54632}" type="slidenum">
              <a:rPr lang="en-NZ" smtClean="0"/>
              <a:t>‹#›</a:t>
            </a:fld>
            <a:endParaRPr lang="en-NZ" dirty="0"/>
          </a:p>
        </p:txBody>
      </p:sp>
    </p:spTree>
    <p:extLst>
      <p:ext uri="{BB962C8B-B14F-4D97-AF65-F5344CB8AC3E}">
        <p14:creationId xmlns:p14="http://schemas.microsoft.com/office/powerpoint/2010/main" val="197209626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EBDAD558-CB7E-449B-8B66-4070BC303660}" type="datetimeFigureOut">
              <a:rPr lang="en-NZ" smtClean="0"/>
              <a:t>14/06/2013</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F6B70DB7-1125-40E3-892D-4C6937D54632}" type="slidenum">
              <a:rPr lang="en-NZ" smtClean="0"/>
              <a:t>‹#›</a:t>
            </a:fld>
            <a:endParaRPr lang="en-NZ" dirty="0"/>
          </a:p>
        </p:txBody>
      </p:sp>
    </p:spTree>
    <p:extLst>
      <p:ext uri="{BB962C8B-B14F-4D97-AF65-F5344CB8AC3E}">
        <p14:creationId xmlns:p14="http://schemas.microsoft.com/office/powerpoint/2010/main" val="50756305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DAD558-CB7E-449B-8B66-4070BC303660}" type="datetimeFigureOut">
              <a:rPr lang="en-NZ" smtClean="0"/>
              <a:t>14/06/2013</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F6B70DB7-1125-40E3-892D-4C6937D54632}" type="slidenum">
              <a:rPr lang="en-NZ" smtClean="0"/>
              <a:t>‹#›</a:t>
            </a:fld>
            <a:endParaRPr lang="en-NZ" dirty="0"/>
          </a:p>
        </p:txBody>
      </p:sp>
    </p:spTree>
    <p:extLst>
      <p:ext uri="{BB962C8B-B14F-4D97-AF65-F5344CB8AC3E}">
        <p14:creationId xmlns:p14="http://schemas.microsoft.com/office/powerpoint/2010/main" val="42646591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AD558-CB7E-449B-8B66-4070BC303660}" type="datetimeFigureOut">
              <a:rPr lang="en-NZ" smtClean="0"/>
              <a:t>14/06/2013</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F6B70DB7-1125-40E3-892D-4C6937D54632}" type="slidenum">
              <a:rPr lang="en-NZ" smtClean="0"/>
              <a:t>‹#›</a:t>
            </a:fld>
            <a:endParaRPr lang="en-NZ" dirty="0"/>
          </a:p>
        </p:txBody>
      </p:sp>
    </p:spTree>
    <p:extLst>
      <p:ext uri="{BB962C8B-B14F-4D97-AF65-F5344CB8AC3E}">
        <p14:creationId xmlns:p14="http://schemas.microsoft.com/office/powerpoint/2010/main" val="11876072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AD558-CB7E-449B-8B66-4070BC303660}" type="datetimeFigureOut">
              <a:rPr lang="en-NZ" smtClean="0"/>
              <a:t>14/06/2013</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F6B70DB7-1125-40E3-892D-4C6937D54632}" type="slidenum">
              <a:rPr lang="en-NZ" smtClean="0"/>
              <a:t>‹#›</a:t>
            </a:fld>
            <a:endParaRPr lang="en-NZ" dirty="0"/>
          </a:p>
        </p:txBody>
      </p:sp>
    </p:spTree>
    <p:extLst>
      <p:ext uri="{BB962C8B-B14F-4D97-AF65-F5344CB8AC3E}">
        <p14:creationId xmlns:p14="http://schemas.microsoft.com/office/powerpoint/2010/main" val="357443270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DAD558-CB7E-449B-8B66-4070BC303660}" type="datetimeFigureOut">
              <a:rPr lang="en-NZ" smtClean="0"/>
              <a:t>14/06/2013</a:t>
            </a:fld>
            <a:endParaRPr lang="en-NZ"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B70DB7-1125-40E3-892D-4C6937D54632}" type="slidenum">
              <a:rPr lang="en-NZ" smtClean="0"/>
              <a:t>‹#›</a:t>
            </a:fld>
            <a:endParaRPr lang="en-NZ" dirty="0"/>
          </a:p>
        </p:txBody>
      </p:sp>
    </p:spTree>
    <p:extLst>
      <p:ext uri="{BB962C8B-B14F-4D97-AF65-F5344CB8AC3E}">
        <p14:creationId xmlns:p14="http://schemas.microsoft.com/office/powerpoint/2010/main" val="2643559608"/>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5696" y="764704"/>
            <a:ext cx="5112568" cy="288032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4188" y="3645024"/>
            <a:ext cx="5112568" cy="2880320"/>
          </a:xfrm>
          <a:prstGeom prst="rect">
            <a:avLst/>
          </a:prstGeom>
        </p:spPr>
      </p:pic>
      <p:pic>
        <p:nvPicPr>
          <p:cNvPr id="10" name="Bruno Mars (wapos.ru) - When I Was Your Man.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7884368" y="5661248"/>
            <a:ext cx="609600" cy="609600"/>
          </a:xfrm>
          <a:prstGeom prst="rect">
            <a:avLst/>
          </a:prstGeom>
        </p:spPr>
      </p:pic>
    </p:spTree>
    <p:extLst>
      <p:ext uri="{BB962C8B-B14F-4D97-AF65-F5344CB8AC3E}">
        <p14:creationId xmlns:p14="http://schemas.microsoft.com/office/powerpoint/2010/main" val="3129446258"/>
      </p:ext>
    </p:extLst>
  </p:cSld>
  <p:clrMapOvr>
    <a:masterClrMapping/>
  </p:clrMapOvr>
  <mc:AlternateContent xmlns:mc="http://schemas.openxmlformats.org/markup-compatibility/2006" xmlns:p14="http://schemas.microsoft.com/office/powerpoint/2010/main">
    <mc:Choice Requires="p14">
      <p:transition spd="slow" p14:dur="800" advTm="11958">
        <p:circle/>
      </p:transition>
    </mc:Choice>
    <mc:Fallback xmlns="">
      <p:transition spd="slow" advTm="11958">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10"/>
                </p:tgtEl>
              </p:cMediaNode>
            </p:audio>
          </p:childTnLst>
        </p:cTn>
      </p:par>
    </p:tnLst>
  </p:timing>
  <p:extLst>
    <p:ext uri="{E180D4A7-C9FB-4DFB-919C-405C955672EB}">
      <p14:showEvtLst xmlns:p14="http://schemas.microsoft.com/office/powerpoint/2010/main">
        <p14:playEvt time="0" objId="10"/>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1540" y="2164566"/>
            <a:ext cx="6696744" cy="2822466"/>
          </a:xfrm>
        </p:spPr>
        <p:txBody>
          <a:bodyPr/>
          <a:lstStyle/>
          <a:p>
            <a:r>
              <a:rPr lang="en-NZ" dirty="0"/>
              <a:t>There are many ways to celebrate Matariki, here are a few examples...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720" y="3833664"/>
            <a:ext cx="4464496" cy="3024336"/>
          </a:xfrm>
          <a:prstGeom prst="rect">
            <a:avLst/>
          </a:prstGeom>
        </p:spPr>
      </p:pic>
      <p:sp>
        <p:nvSpPr>
          <p:cNvPr id="5" name="Rectangle 4"/>
          <p:cNvSpPr/>
          <p:nvPr/>
        </p:nvSpPr>
        <p:spPr>
          <a:xfrm>
            <a:off x="1043608" y="260648"/>
            <a:ext cx="5472608" cy="1938992"/>
          </a:xfrm>
          <a:prstGeom prst="rect">
            <a:avLst/>
          </a:prstGeom>
        </p:spPr>
        <p:txBody>
          <a:bodyPr wrap="square">
            <a:spAutoFit/>
          </a:bodyPr>
          <a:lstStyle/>
          <a:p>
            <a:r>
              <a:rPr lang="en-NZ" sz="4000" b="1" dirty="0"/>
              <a:t>Relationships and Celebrations Around Matariki</a:t>
            </a:r>
            <a:endParaRPr lang="en-NZ" sz="4000" dirty="0"/>
          </a:p>
        </p:txBody>
      </p:sp>
    </p:spTree>
    <p:extLst>
      <p:ext uri="{BB962C8B-B14F-4D97-AF65-F5344CB8AC3E}">
        <p14:creationId xmlns:p14="http://schemas.microsoft.com/office/powerpoint/2010/main" val="2216253176"/>
      </p:ext>
    </p:extLst>
  </p:cSld>
  <p:clrMapOvr>
    <a:masterClrMapping/>
  </p:clrMapOvr>
  <mc:AlternateContent xmlns:mc="http://schemas.openxmlformats.org/markup-compatibility/2006" xmlns:p14="http://schemas.microsoft.com/office/powerpoint/2010/main">
    <mc:Choice Requires="p14">
      <p:transition spd="slow" advTm="8558">
        <p14:flash/>
      </p:transition>
    </mc:Choice>
    <mc:Fallback xmlns="">
      <p:transition spd="slow" advTm="8558">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3440" y="2351161"/>
            <a:ext cx="4356992" cy="3471707"/>
          </a:xfrm>
          <a:prstGeom prst="rect">
            <a:avLst/>
          </a:prstGeom>
        </p:spPr>
      </p:pic>
      <p:sp>
        <p:nvSpPr>
          <p:cNvPr id="7" name="Rectangle 6"/>
          <p:cNvSpPr/>
          <p:nvPr/>
        </p:nvSpPr>
        <p:spPr>
          <a:xfrm>
            <a:off x="470198" y="188640"/>
            <a:ext cx="5688632" cy="1446550"/>
          </a:xfrm>
          <a:prstGeom prst="rect">
            <a:avLst/>
          </a:prstGeom>
        </p:spPr>
        <p:txBody>
          <a:bodyPr wrap="square">
            <a:spAutoFit/>
          </a:bodyPr>
          <a:lstStyle/>
          <a:p>
            <a:r>
              <a:rPr lang="en-NZ" sz="4400" b="1" dirty="0"/>
              <a:t>Who are the 7 sisters of matariki?</a:t>
            </a:r>
            <a:endParaRPr lang="en-NZ" sz="4400" dirty="0"/>
          </a:p>
        </p:txBody>
      </p:sp>
      <p:sp>
        <p:nvSpPr>
          <p:cNvPr id="8" name="Rectangle 7"/>
          <p:cNvSpPr/>
          <p:nvPr/>
        </p:nvSpPr>
        <p:spPr>
          <a:xfrm>
            <a:off x="179512" y="1841242"/>
            <a:ext cx="3923928" cy="4401205"/>
          </a:xfrm>
          <a:prstGeom prst="rect">
            <a:avLst/>
          </a:prstGeom>
        </p:spPr>
        <p:txBody>
          <a:bodyPr wrap="square">
            <a:spAutoFit/>
          </a:bodyPr>
          <a:lstStyle/>
          <a:p>
            <a:r>
              <a:rPr lang="en-NZ" sz="4000" dirty="0" smtClean="0"/>
              <a:t>Wapiti.</a:t>
            </a:r>
            <a:endParaRPr lang="en-NZ" sz="4000" dirty="0"/>
          </a:p>
          <a:p>
            <a:r>
              <a:rPr lang="en-NZ" sz="4000" dirty="0" smtClean="0"/>
              <a:t>Wait.</a:t>
            </a:r>
            <a:endParaRPr lang="en-NZ" sz="4000" dirty="0"/>
          </a:p>
          <a:p>
            <a:r>
              <a:rPr lang="en-NZ" sz="4000" dirty="0" smtClean="0"/>
              <a:t>Tutu-a-nuke.</a:t>
            </a:r>
            <a:endParaRPr lang="en-NZ" sz="4000" dirty="0"/>
          </a:p>
          <a:p>
            <a:r>
              <a:rPr lang="en-NZ" sz="4000" dirty="0" smtClean="0"/>
              <a:t>Tupu-a-range.</a:t>
            </a:r>
            <a:endParaRPr lang="en-NZ" sz="4000" dirty="0"/>
          </a:p>
          <a:p>
            <a:r>
              <a:rPr lang="en-NZ" sz="4000" dirty="0" smtClean="0"/>
              <a:t>Waupun-a-rangi.</a:t>
            </a:r>
            <a:endParaRPr lang="en-NZ" sz="4000" dirty="0"/>
          </a:p>
          <a:p>
            <a:r>
              <a:rPr lang="en-NZ" sz="4000" dirty="0" smtClean="0"/>
              <a:t>Arrange.</a:t>
            </a:r>
            <a:endParaRPr lang="en-NZ" sz="4000" dirty="0"/>
          </a:p>
          <a:p>
            <a:r>
              <a:rPr lang="en-NZ" sz="4000" dirty="0" smtClean="0"/>
              <a:t>Matariki.</a:t>
            </a:r>
            <a:endParaRPr lang="en-NZ" sz="4000" dirty="0"/>
          </a:p>
        </p:txBody>
      </p:sp>
    </p:spTree>
    <p:extLst>
      <p:ext uri="{BB962C8B-B14F-4D97-AF65-F5344CB8AC3E}">
        <p14:creationId xmlns:p14="http://schemas.microsoft.com/office/powerpoint/2010/main" val="129109945"/>
      </p:ext>
    </p:extLst>
  </p:cSld>
  <p:clrMapOvr>
    <a:masterClrMapping/>
  </p:clrMapOvr>
  <mc:AlternateContent xmlns:mc="http://schemas.openxmlformats.org/markup-compatibility/2006" xmlns:p14="http://schemas.microsoft.com/office/powerpoint/2010/main">
    <mc:Choice Requires="p14">
      <p:transition spd="slow" advTm="28156">
        <p14:flash/>
      </p:transition>
    </mc:Choice>
    <mc:Fallback xmlns="">
      <p:transition spd="slow" advTm="28156">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712968" cy="6264696"/>
          </a:xfrm>
        </p:spPr>
        <p:txBody>
          <a:bodyPr>
            <a:noAutofit/>
          </a:bodyPr>
          <a:lstStyle/>
          <a:p>
            <a:r>
              <a:rPr lang="en-NZ" sz="4400" dirty="0" smtClean="0"/>
              <a:t>Maori new year</a:t>
            </a:r>
          </a:p>
          <a:p>
            <a:r>
              <a:rPr lang="en-NZ" sz="4400" dirty="0" smtClean="0"/>
              <a:t>Aotearoa</a:t>
            </a:r>
            <a:endParaRPr lang="en-NZ" sz="4400" dirty="0" smtClean="0"/>
          </a:p>
          <a:p>
            <a:r>
              <a:rPr lang="en-NZ" sz="4400" dirty="0" smtClean="0"/>
              <a:t>Tangata</a:t>
            </a:r>
            <a:r>
              <a:rPr lang="en-NZ" sz="4400" dirty="0" smtClean="0"/>
              <a:t> </a:t>
            </a:r>
            <a:r>
              <a:rPr lang="en-NZ" sz="4400" dirty="0" smtClean="0"/>
              <a:t>whenua</a:t>
            </a:r>
            <a:endParaRPr lang="en-NZ" sz="4400" dirty="0" smtClean="0"/>
          </a:p>
          <a:p>
            <a:r>
              <a:rPr lang="en-NZ" sz="4400" dirty="0" smtClean="0"/>
              <a:t>Aucland</a:t>
            </a:r>
            <a:endParaRPr lang="en-NZ" sz="4400" dirty="0" smtClean="0"/>
          </a:p>
          <a:p>
            <a:r>
              <a:rPr lang="en-NZ" sz="4400" dirty="0" smtClean="0"/>
              <a:t>Respect</a:t>
            </a:r>
          </a:p>
          <a:p>
            <a:r>
              <a:rPr lang="en-NZ" sz="4400" dirty="0" smtClean="0"/>
              <a:t>Is exiting</a:t>
            </a:r>
          </a:p>
          <a:p>
            <a:r>
              <a:rPr lang="en-NZ" sz="4400" dirty="0" smtClean="0"/>
              <a:t>Kapahaka</a:t>
            </a:r>
            <a:endParaRPr lang="en-NZ" sz="4400" dirty="0" smtClean="0"/>
          </a:p>
          <a:p>
            <a:r>
              <a:rPr lang="en-NZ" sz="4400" dirty="0" smtClean="0"/>
              <a:t>Iwi</a:t>
            </a:r>
            <a:endParaRPr lang="en-NZ" sz="4400" dirty="0"/>
          </a:p>
        </p:txBody>
      </p:sp>
    </p:spTree>
    <p:extLst>
      <p:ext uri="{BB962C8B-B14F-4D97-AF65-F5344CB8AC3E}">
        <p14:creationId xmlns:p14="http://schemas.microsoft.com/office/powerpoint/2010/main" val="97171828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dirty="0" smtClean="0"/>
              <a:t>MATARIKI has two meanings both refeming to a tiny constellation of stars MATARIKI(tiny eyes )and MATARIKI(eye of god).</a:t>
            </a:r>
            <a:endParaRPr lang="en-NZ"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3185846"/>
            <a:ext cx="5328592" cy="3051466"/>
          </a:xfrm>
          <a:prstGeom prst="rect">
            <a:avLst/>
          </a:prstGeom>
        </p:spPr>
      </p:pic>
      <p:sp>
        <p:nvSpPr>
          <p:cNvPr id="5" name="Rectangle 4"/>
          <p:cNvSpPr/>
          <p:nvPr/>
        </p:nvSpPr>
        <p:spPr>
          <a:xfrm>
            <a:off x="2172866" y="188640"/>
            <a:ext cx="4104456" cy="1323439"/>
          </a:xfrm>
          <a:prstGeom prst="rect">
            <a:avLst/>
          </a:prstGeom>
        </p:spPr>
        <p:txBody>
          <a:bodyPr wrap="square">
            <a:spAutoFit/>
          </a:bodyPr>
          <a:lstStyle/>
          <a:p>
            <a:r>
              <a:rPr lang="en-NZ" sz="4000" b="1" dirty="0"/>
              <a:t>What does Matariki mean?</a:t>
            </a:r>
            <a:endParaRPr lang="en-NZ" sz="4000" dirty="0"/>
          </a:p>
        </p:txBody>
      </p:sp>
    </p:spTree>
    <p:extLst>
      <p:ext uri="{BB962C8B-B14F-4D97-AF65-F5344CB8AC3E}">
        <p14:creationId xmlns:p14="http://schemas.microsoft.com/office/powerpoint/2010/main" val="869835900"/>
      </p:ext>
    </p:extLst>
  </p:cSld>
  <p:clrMapOvr>
    <a:masterClrMapping/>
  </p:clrMapOvr>
  <mc:AlternateContent xmlns:mc="http://schemas.openxmlformats.org/markup-compatibility/2006" xmlns:p14="http://schemas.microsoft.com/office/powerpoint/2010/main">
    <mc:Choice Requires="p14">
      <p:transition spd="slow" advTm="14203">
        <p14:flash/>
      </p:transition>
    </mc:Choice>
    <mc:Fallback xmlns="">
      <p:transition spd="slow" advTm="14203">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1556792"/>
            <a:ext cx="7488832" cy="2062103"/>
          </a:xfrm>
          <a:prstGeom prst="rect">
            <a:avLst/>
          </a:prstGeom>
        </p:spPr>
        <p:txBody>
          <a:bodyPr wrap="square">
            <a:spAutoFit/>
          </a:bodyPr>
          <a:lstStyle/>
          <a:p>
            <a:r>
              <a:rPr lang="en-NZ" sz="3200" dirty="0"/>
              <a:t>Matariki is the Maori name for the group of stars also known as the Pleiades star cluster or The Seven Sisters; and what is referred to as the traditional Maori New Year.</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8824" y="4077072"/>
            <a:ext cx="4122255" cy="2448272"/>
          </a:xfrm>
          <a:prstGeom prst="rect">
            <a:avLst/>
          </a:prstGeom>
        </p:spPr>
      </p:pic>
      <p:sp>
        <p:nvSpPr>
          <p:cNvPr id="3" name="Rectangle 2"/>
          <p:cNvSpPr/>
          <p:nvPr/>
        </p:nvSpPr>
        <p:spPr>
          <a:xfrm>
            <a:off x="1259632" y="260648"/>
            <a:ext cx="6624736" cy="1015663"/>
          </a:xfrm>
          <a:prstGeom prst="rect">
            <a:avLst/>
          </a:prstGeom>
        </p:spPr>
        <p:txBody>
          <a:bodyPr wrap="square">
            <a:spAutoFit/>
          </a:bodyPr>
          <a:lstStyle/>
          <a:p>
            <a:r>
              <a:rPr lang="en-NZ" sz="6000" b="1" dirty="0"/>
              <a:t>What is Matariki?</a:t>
            </a:r>
            <a:endParaRPr lang="en-NZ" sz="6000" dirty="0"/>
          </a:p>
        </p:txBody>
      </p:sp>
    </p:spTree>
    <p:extLst>
      <p:ext uri="{BB962C8B-B14F-4D97-AF65-F5344CB8AC3E}">
        <p14:creationId xmlns:p14="http://schemas.microsoft.com/office/powerpoint/2010/main" val="3342662493"/>
      </p:ext>
    </p:extLst>
  </p:cSld>
  <p:clrMapOvr>
    <a:masterClrMapping/>
  </p:clrMapOvr>
  <mc:AlternateContent xmlns:mc="http://schemas.openxmlformats.org/markup-compatibility/2006" xmlns:p14="http://schemas.microsoft.com/office/powerpoint/2010/main">
    <mc:Choice Requires="p14">
      <p:transition spd="slow" advTm="13477">
        <p14:flash/>
      </p:transition>
    </mc:Choice>
    <mc:Fallback xmlns="">
      <p:transition spd="slow" advTm="13477">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NZ" dirty="0"/>
              <a:t>The Maori new year is marked by the rise of Matariki and the sighting of the next new moon. The pre-dawn rise of Matariki can be seen in the last few days of May every year and the new year is marked at the sighting of the next new moon which occurs during June. This next occurs on 5 June 2008.</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3" y="4653137"/>
            <a:ext cx="3816424" cy="2088232"/>
          </a:xfrm>
          <a:prstGeom prst="rect">
            <a:avLst/>
          </a:prstGeom>
        </p:spPr>
      </p:pic>
      <p:sp>
        <p:nvSpPr>
          <p:cNvPr id="7" name="Rectangle 6"/>
          <p:cNvSpPr/>
          <p:nvPr/>
        </p:nvSpPr>
        <p:spPr>
          <a:xfrm>
            <a:off x="1684749" y="70148"/>
            <a:ext cx="5256584" cy="2308324"/>
          </a:xfrm>
          <a:prstGeom prst="rect">
            <a:avLst/>
          </a:prstGeom>
        </p:spPr>
        <p:txBody>
          <a:bodyPr wrap="square">
            <a:spAutoFit/>
          </a:bodyPr>
          <a:lstStyle/>
          <a:p>
            <a:r>
              <a:rPr lang="en-NZ" sz="4800" b="1" dirty="0"/>
              <a:t>When is the Maori New Year?</a:t>
            </a:r>
            <a:r>
              <a:rPr lang="en-NZ" sz="4800" dirty="0"/>
              <a:t/>
            </a:r>
            <a:br>
              <a:rPr lang="en-NZ" sz="4800" dirty="0"/>
            </a:br>
            <a:endParaRPr lang="en-NZ" sz="4800" dirty="0"/>
          </a:p>
        </p:txBody>
      </p:sp>
    </p:spTree>
    <p:extLst>
      <p:ext uri="{BB962C8B-B14F-4D97-AF65-F5344CB8AC3E}">
        <p14:creationId xmlns:p14="http://schemas.microsoft.com/office/powerpoint/2010/main" val="3720181723"/>
      </p:ext>
    </p:extLst>
  </p:cSld>
  <p:clrMapOvr>
    <a:masterClrMapping/>
  </p:clrMapOvr>
  <mc:AlternateContent xmlns:mc="http://schemas.openxmlformats.org/markup-compatibility/2006" xmlns:p14="http://schemas.microsoft.com/office/powerpoint/2010/main">
    <mc:Choice Requires="p14">
      <p:transition spd="slow" advTm="24706">
        <p14:flash/>
      </p:transition>
    </mc:Choice>
    <mc:Fallback xmlns="">
      <p:transition spd="slow" advTm="24706">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484784"/>
            <a:ext cx="6840760" cy="3539430"/>
          </a:xfrm>
          <a:prstGeom prst="rect">
            <a:avLst/>
          </a:prstGeom>
        </p:spPr>
        <p:txBody>
          <a:bodyPr wrap="square">
            <a:spAutoFit/>
          </a:bodyPr>
          <a:lstStyle/>
          <a:p>
            <a:r>
              <a:rPr lang="en-NZ" sz="2800" dirty="0"/>
              <a:t>Traditionally, depending on the visibility of Matariki, the coming season's crop was thought to be determined. The brighter the stars indicated the warmer the season would be and thus a more productive crop. It was also seen as an important time for family to gather and reflect on the past and the future.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7944" y="4574498"/>
            <a:ext cx="3768319" cy="2094862"/>
          </a:xfrm>
          <a:prstGeom prst="rect">
            <a:avLst/>
          </a:prstGeom>
        </p:spPr>
      </p:pic>
      <p:sp>
        <p:nvSpPr>
          <p:cNvPr id="2" name="Rectangle 1"/>
          <p:cNvSpPr/>
          <p:nvPr/>
        </p:nvSpPr>
        <p:spPr>
          <a:xfrm>
            <a:off x="1196869" y="170151"/>
            <a:ext cx="5779251" cy="1323439"/>
          </a:xfrm>
          <a:prstGeom prst="rect">
            <a:avLst/>
          </a:prstGeom>
        </p:spPr>
        <p:txBody>
          <a:bodyPr wrap="square">
            <a:spAutoFit/>
          </a:bodyPr>
          <a:lstStyle/>
          <a:p>
            <a:r>
              <a:rPr lang="en-NZ" sz="4000" b="1" dirty="0"/>
              <a:t>Why is Matariki important?</a:t>
            </a:r>
            <a:endParaRPr lang="en-NZ" sz="4000" dirty="0"/>
          </a:p>
        </p:txBody>
      </p:sp>
    </p:spTree>
    <p:extLst>
      <p:ext uri="{BB962C8B-B14F-4D97-AF65-F5344CB8AC3E}">
        <p14:creationId xmlns:p14="http://schemas.microsoft.com/office/powerpoint/2010/main" val="734382741"/>
      </p:ext>
    </p:extLst>
  </p:cSld>
  <p:clrMapOvr>
    <a:masterClrMapping/>
  </p:clrMapOvr>
  <mc:AlternateContent xmlns:mc="http://schemas.openxmlformats.org/markup-compatibility/2006" xmlns:p14="http://schemas.microsoft.com/office/powerpoint/2010/main">
    <mc:Choice Requires="p14">
      <p:transition spd="slow" advTm="30413">
        <p14:flash/>
      </p:transition>
    </mc:Choice>
    <mc:Fallback xmlns="">
      <p:transition spd="slow" advTm="30413">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2132856"/>
            <a:ext cx="8136904" cy="1754326"/>
          </a:xfrm>
          <a:prstGeom prst="rect">
            <a:avLst/>
          </a:prstGeom>
        </p:spPr>
        <p:txBody>
          <a:bodyPr wrap="square">
            <a:spAutoFit/>
          </a:bodyPr>
          <a:lstStyle/>
          <a:p>
            <a:r>
              <a:rPr lang="en-NZ" sz="3600" dirty="0"/>
              <a:t>Today Matariki means celebrating the unique place in which we live and giving respect to the land we live 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4077072"/>
            <a:ext cx="4392488" cy="2448272"/>
          </a:xfrm>
          <a:prstGeom prst="rect">
            <a:avLst/>
          </a:prstGeom>
        </p:spPr>
      </p:pic>
      <p:sp>
        <p:nvSpPr>
          <p:cNvPr id="5" name="Rectangle 4"/>
          <p:cNvSpPr/>
          <p:nvPr/>
        </p:nvSpPr>
        <p:spPr>
          <a:xfrm>
            <a:off x="1835696" y="260648"/>
            <a:ext cx="4680520" cy="1938992"/>
          </a:xfrm>
          <a:prstGeom prst="rect">
            <a:avLst/>
          </a:prstGeom>
        </p:spPr>
        <p:txBody>
          <a:bodyPr wrap="square">
            <a:spAutoFit/>
          </a:bodyPr>
          <a:lstStyle/>
          <a:p>
            <a:r>
              <a:rPr lang="en-NZ" sz="4000" b="1" dirty="0"/>
              <a:t>Why do we celebrate Matariki today?</a:t>
            </a:r>
            <a:endParaRPr lang="en-NZ" sz="4000" dirty="0"/>
          </a:p>
        </p:txBody>
      </p:sp>
    </p:spTree>
    <p:extLst>
      <p:ext uri="{BB962C8B-B14F-4D97-AF65-F5344CB8AC3E}">
        <p14:creationId xmlns:p14="http://schemas.microsoft.com/office/powerpoint/2010/main" val="511077574"/>
      </p:ext>
    </p:extLst>
  </p:cSld>
  <p:clrMapOvr>
    <a:masterClrMapping/>
  </p:clrMapOvr>
  <mc:AlternateContent xmlns:mc="http://schemas.openxmlformats.org/markup-compatibility/2006" xmlns:p14="http://schemas.microsoft.com/office/powerpoint/2010/main">
    <mc:Choice Requires="p14">
      <p:transition spd="slow" advTm="9432">
        <p14:flash/>
      </p:transition>
    </mc:Choice>
    <mc:Fallback xmlns="">
      <p:transition spd="slow" advTm="9432">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1065" y="1340768"/>
            <a:ext cx="7920880" cy="3477875"/>
          </a:xfrm>
          <a:prstGeom prst="rect">
            <a:avLst/>
          </a:prstGeom>
        </p:spPr>
        <p:txBody>
          <a:bodyPr wrap="square">
            <a:spAutoFit/>
          </a:bodyPr>
          <a:lstStyle/>
          <a:p>
            <a:r>
              <a:rPr lang="en-NZ" sz="2800" dirty="0"/>
              <a:t>Ma</a:t>
            </a:r>
            <a:r>
              <a:rPr lang="en-NZ" sz="2400" dirty="0"/>
              <a:t>tariki is celebrated with education, remembrance and the planting of new trees and crops signalling new beginnings. Matariki was the optimum time for new harvests, and ceremonial offerings to the land-based gods Rongo, Uenuku and Whiro to ensure good crops for the coming year. It was also seen as a perfect time to learn about the land we live on and to remember whakapapa (ancestry) who have passed from this world to the next and the legacy they left behind.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4818643"/>
            <a:ext cx="3528392" cy="1922725"/>
          </a:xfrm>
          <a:prstGeom prst="rect">
            <a:avLst/>
          </a:prstGeom>
        </p:spPr>
      </p:pic>
      <p:sp>
        <p:nvSpPr>
          <p:cNvPr id="3" name="Rectangle 2"/>
          <p:cNvSpPr/>
          <p:nvPr/>
        </p:nvSpPr>
        <p:spPr>
          <a:xfrm>
            <a:off x="1835696" y="260648"/>
            <a:ext cx="3960440" cy="1200329"/>
          </a:xfrm>
          <a:prstGeom prst="rect">
            <a:avLst/>
          </a:prstGeom>
        </p:spPr>
        <p:txBody>
          <a:bodyPr wrap="square">
            <a:spAutoFit/>
          </a:bodyPr>
          <a:lstStyle/>
          <a:p>
            <a:r>
              <a:rPr lang="en-NZ" sz="3600" b="1" dirty="0"/>
              <a:t>How is Matariki celebrated?</a:t>
            </a:r>
            <a:endParaRPr lang="en-NZ" sz="3600" dirty="0"/>
          </a:p>
        </p:txBody>
      </p:sp>
    </p:spTree>
    <p:extLst>
      <p:ext uri="{BB962C8B-B14F-4D97-AF65-F5344CB8AC3E}">
        <p14:creationId xmlns:p14="http://schemas.microsoft.com/office/powerpoint/2010/main" val="2604182761"/>
      </p:ext>
    </p:extLst>
  </p:cSld>
  <p:clrMapOvr>
    <a:masterClrMapping/>
  </p:clrMapOvr>
  <mc:AlternateContent xmlns:mc="http://schemas.openxmlformats.org/markup-compatibility/2006" xmlns:p14="http://schemas.microsoft.com/office/powerpoint/2010/main">
    <mc:Choice Requires="p14">
      <p:transition spd="slow" advTm="43185">
        <p14:flash/>
      </p:transition>
    </mc:Choice>
    <mc:Fallback xmlns="">
      <p:transition spd="slow" advTm="43185">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2060848"/>
            <a:ext cx="7776863" cy="1754326"/>
          </a:xfrm>
          <a:prstGeom prst="rect">
            <a:avLst/>
          </a:prstGeom>
        </p:spPr>
        <p:txBody>
          <a:bodyPr wrap="square">
            <a:spAutoFit/>
          </a:bodyPr>
          <a:lstStyle/>
          <a:p>
            <a:r>
              <a:rPr lang="en-NZ" sz="3600" dirty="0"/>
              <a:t>Traditionally celebrations lasted up to 3 days after the new moon had risen following Matariki becoming </a:t>
            </a:r>
            <a:r>
              <a:rPr lang="en-NZ" sz="3600" dirty="0" smtClean="0"/>
              <a:t>visible.</a:t>
            </a:r>
            <a:endParaRPr lang="en-NZ" sz="36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4005064"/>
            <a:ext cx="3888432" cy="2592288"/>
          </a:xfrm>
          <a:prstGeom prst="rect">
            <a:avLst/>
          </a:prstGeom>
        </p:spPr>
      </p:pic>
      <p:sp>
        <p:nvSpPr>
          <p:cNvPr id="6" name="Rectangle 5"/>
          <p:cNvSpPr/>
          <p:nvPr/>
        </p:nvSpPr>
        <p:spPr>
          <a:xfrm>
            <a:off x="588249" y="692696"/>
            <a:ext cx="8111516" cy="769441"/>
          </a:xfrm>
          <a:prstGeom prst="rect">
            <a:avLst/>
          </a:prstGeom>
        </p:spPr>
        <p:txBody>
          <a:bodyPr wrap="none">
            <a:spAutoFit/>
          </a:bodyPr>
          <a:lstStyle/>
          <a:p>
            <a:r>
              <a:rPr lang="en-NZ" sz="4400" b="1" dirty="0"/>
              <a:t>How long do celebrations last?</a:t>
            </a:r>
            <a:endParaRPr lang="en-NZ" sz="4400" dirty="0"/>
          </a:p>
        </p:txBody>
      </p:sp>
    </p:spTree>
    <p:extLst>
      <p:ext uri="{BB962C8B-B14F-4D97-AF65-F5344CB8AC3E}">
        <p14:creationId xmlns:p14="http://schemas.microsoft.com/office/powerpoint/2010/main" val="3929114419"/>
      </p:ext>
    </p:extLst>
  </p:cSld>
  <p:clrMapOvr>
    <a:masterClrMapping/>
  </p:clrMapOvr>
  <mc:AlternateContent xmlns:mc="http://schemas.openxmlformats.org/markup-compatibility/2006" xmlns:p14="http://schemas.microsoft.com/office/powerpoint/2010/main">
    <mc:Choice Requires="p14">
      <p:transition spd="slow" advTm="9501">
        <p14:flash/>
      </p:transition>
    </mc:Choice>
    <mc:Fallback xmlns="">
      <p:transition spd="slow" advTm="9501">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2132856"/>
            <a:ext cx="7848872" cy="1569660"/>
          </a:xfrm>
          <a:prstGeom prst="rect">
            <a:avLst/>
          </a:prstGeom>
        </p:spPr>
        <p:txBody>
          <a:bodyPr wrap="square">
            <a:spAutoFit/>
          </a:bodyPr>
          <a:lstStyle/>
          <a:p>
            <a:r>
              <a:rPr lang="en-NZ" sz="4800" dirty="0"/>
              <a:t>Anyone who wishes to </a:t>
            </a:r>
            <a:r>
              <a:rPr lang="en-NZ" sz="4800" dirty="0" smtClean="0"/>
              <a:t>participate.</a:t>
            </a:r>
            <a:endParaRPr lang="en-NZ" sz="48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5746" y="3933056"/>
            <a:ext cx="4356484" cy="2592288"/>
          </a:xfrm>
          <a:prstGeom prst="rect">
            <a:avLst/>
          </a:prstGeom>
        </p:spPr>
      </p:pic>
      <p:sp>
        <p:nvSpPr>
          <p:cNvPr id="5" name="Rectangle 4"/>
          <p:cNvSpPr/>
          <p:nvPr/>
        </p:nvSpPr>
        <p:spPr>
          <a:xfrm>
            <a:off x="781729" y="548680"/>
            <a:ext cx="7364517" cy="830997"/>
          </a:xfrm>
          <a:prstGeom prst="rect">
            <a:avLst/>
          </a:prstGeom>
        </p:spPr>
        <p:txBody>
          <a:bodyPr wrap="none">
            <a:spAutoFit/>
          </a:bodyPr>
          <a:lstStyle/>
          <a:p>
            <a:r>
              <a:rPr lang="en-NZ" sz="4800" b="1" dirty="0"/>
              <a:t>Who celebrates Matariki?</a:t>
            </a:r>
            <a:endParaRPr lang="en-NZ" sz="4800" dirty="0"/>
          </a:p>
        </p:txBody>
      </p:sp>
    </p:spTree>
    <p:extLst>
      <p:ext uri="{BB962C8B-B14F-4D97-AF65-F5344CB8AC3E}">
        <p14:creationId xmlns:p14="http://schemas.microsoft.com/office/powerpoint/2010/main" val="246439324"/>
      </p:ext>
    </p:extLst>
  </p:cSld>
  <p:clrMapOvr>
    <a:masterClrMapping/>
  </p:clrMapOvr>
  <mc:AlternateContent xmlns:mc="http://schemas.openxmlformats.org/markup-compatibility/2006" xmlns:p14="http://schemas.microsoft.com/office/powerpoint/2010/main">
    <mc:Choice Requires="p14">
      <p:transition spd="slow" advTm="4749">
        <p14:flash/>
      </p:transition>
    </mc:Choice>
    <mc:Fallback xmlns="">
      <p:transition spd="slow" advTm="4749">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321</TotalTime>
  <Words>406</Words>
  <Application>Microsoft Office PowerPoint</Application>
  <PresentationFormat>On-screen Show (4:3)</PresentationFormat>
  <Paragraphs>35</Paragraphs>
  <Slides>12</Slides>
  <Notes>1</Notes>
  <HiddenSlides>0</HiddenSlides>
  <MMClips>1</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MATARIKI</dc:title>
  <dc:creator>PNS29</dc:creator>
  <cp:lastModifiedBy>PNSE27</cp:lastModifiedBy>
  <cp:revision>29</cp:revision>
  <dcterms:created xsi:type="dcterms:W3CDTF">2013-06-03T20:14:35Z</dcterms:created>
  <dcterms:modified xsi:type="dcterms:W3CDTF">2013-06-13T21:58:01Z</dcterms:modified>
</cp:coreProperties>
</file>